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6" r:id="rId3"/>
  </p:sldMasterIdLst>
  <p:notesMasterIdLst>
    <p:notesMasterId r:id="rId74"/>
  </p:notesMasterIdLst>
  <p:handoutMasterIdLst>
    <p:handoutMasterId r:id="rId75"/>
  </p:handoutMasterIdLst>
  <p:sldIdLst>
    <p:sldId id="492" r:id="rId4"/>
    <p:sldId id="423" r:id="rId5"/>
    <p:sldId id="391" r:id="rId6"/>
    <p:sldId id="424" r:id="rId7"/>
    <p:sldId id="425" r:id="rId8"/>
    <p:sldId id="426" r:id="rId9"/>
    <p:sldId id="427" r:id="rId10"/>
    <p:sldId id="428" r:id="rId11"/>
    <p:sldId id="429" r:id="rId12"/>
    <p:sldId id="431" r:id="rId13"/>
    <p:sldId id="430" r:id="rId14"/>
    <p:sldId id="432" r:id="rId15"/>
    <p:sldId id="434" r:id="rId16"/>
    <p:sldId id="433" r:id="rId17"/>
    <p:sldId id="435" r:id="rId18"/>
    <p:sldId id="436" r:id="rId19"/>
    <p:sldId id="439" r:id="rId20"/>
    <p:sldId id="437" r:id="rId21"/>
    <p:sldId id="440" r:id="rId22"/>
    <p:sldId id="441" r:id="rId23"/>
    <p:sldId id="443" r:id="rId24"/>
    <p:sldId id="442" r:id="rId25"/>
    <p:sldId id="444" r:id="rId26"/>
    <p:sldId id="445" r:id="rId27"/>
    <p:sldId id="446" r:id="rId28"/>
    <p:sldId id="447" r:id="rId29"/>
    <p:sldId id="448" r:id="rId30"/>
    <p:sldId id="450" r:id="rId31"/>
    <p:sldId id="451" r:id="rId32"/>
    <p:sldId id="452" r:id="rId33"/>
    <p:sldId id="453" r:id="rId34"/>
    <p:sldId id="455" r:id="rId35"/>
    <p:sldId id="454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7" r:id="rId47"/>
    <p:sldId id="466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80" r:id="rId60"/>
    <p:sldId id="479" r:id="rId61"/>
    <p:sldId id="481" r:id="rId62"/>
    <p:sldId id="482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388" r:id="rId7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66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328" y="56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6018500" y="4994012"/>
            <a:ext cx="260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표준 입출력 함수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0C0CB-1EFA-4FD5-B71C-A73FF01AC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/70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/70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/70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/70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9" r:id="rId4"/>
    <p:sldLayoutId id="2147483680" r:id="rId5"/>
    <p:sldLayoutId id="2147483678" r:id="rId6"/>
    <p:sldLayoutId id="2147483663" r:id="rId7"/>
    <p:sldLayoutId id="2147483665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조건과 상황에 맞는 프로그램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04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0F8528-AF2D-40AF-A927-8B7174D0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476672"/>
            <a:ext cx="8604448" cy="53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3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7F64F7-3458-422B-803E-2E1E45D3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64704"/>
            <a:ext cx="8496944" cy="317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4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B06A10-76E4-4E2D-8B9B-31A118E2E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5" y="737520"/>
            <a:ext cx="6785081" cy="32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517E62-BB1D-4C0A-9747-554FCADE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443150"/>
            <a:ext cx="8388424" cy="59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40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4C3856-DC76-4D5B-818D-5EA9C774C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764704"/>
            <a:ext cx="8388424" cy="23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4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A493A9-8477-4AE4-A168-655F6F5D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764704"/>
            <a:ext cx="6624735" cy="3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4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448272"/>
          </a:xfrm>
        </p:spPr>
        <p:txBody>
          <a:bodyPr/>
          <a:lstStyle/>
          <a:p>
            <a:r>
              <a:rPr lang="ko-KR" altLang="en-US" dirty="0"/>
              <a:t>다중 </a:t>
            </a:r>
            <a:r>
              <a:rPr lang="en-US" altLang="ko-KR" dirty="0" err="1"/>
              <a:t>if~else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주어진 조건이 여러 개일 때 사용되며 </a:t>
            </a:r>
            <a:r>
              <a:rPr lang="en-US" altLang="ko-KR" dirty="0"/>
              <a:t>if</a:t>
            </a:r>
            <a:r>
              <a:rPr lang="ko-KR" altLang="en-US" dirty="0"/>
              <a:t>문을 반복해서 사용하는 것보다 훨씬 효과적임</a:t>
            </a:r>
            <a:endParaRPr lang="en-US" altLang="ko-KR" dirty="0"/>
          </a:p>
          <a:p>
            <a:pPr lvl="1"/>
            <a:r>
              <a:rPr lang="ko-KR" altLang="en-US" dirty="0"/>
              <a:t>그 이유는 먼저 만족하는 조건이 있을 경우에는 나머지 조건들은 검사하지 않기 때문임</a:t>
            </a:r>
            <a:endParaRPr lang="en-US" altLang="ko-KR" dirty="0"/>
          </a:p>
          <a:p>
            <a:pPr lvl="1"/>
            <a:r>
              <a:rPr lang="ko-KR" altLang="en-US" dirty="0"/>
              <a:t>다음 예제를 통해 다중 </a:t>
            </a:r>
            <a:r>
              <a:rPr lang="en-US" altLang="ko-KR" dirty="0" err="1"/>
              <a:t>if~else</a:t>
            </a:r>
            <a:r>
              <a:rPr lang="ko-KR" altLang="en-US" dirty="0"/>
              <a:t>문에 대해 살펴보도록 함 </a:t>
            </a:r>
          </a:p>
        </p:txBody>
      </p:sp>
    </p:spTree>
    <p:extLst>
      <p:ext uri="{BB962C8B-B14F-4D97-AF65-F5344CB8AC3E}">
        <p14:creationId xmlns:p14="http://schemas.microsoft.com/office/powerpoint/2010/main" val="257478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E53377-9A63-43DF-AB50-EEB7A9AB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325158"/>
            <a:ext cx="8532440" cy="62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9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92FD57-6180-4B84-9E50-11B96778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87746"/>
            <a:ext cx="8280920" cy="61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78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547A32-3218-481B-A443-1D19976C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92696"/>
            <a:ext cx="6840760" cy="356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8452E4-249A-4C34-AE62-EF56DC5BFF72}"/>
              </a:ext>
            </a:extLst>
          </p:cNvPr>
          <p:cNvGrpSpPr/>
          <p:nvPr/>
        </p:nvGrpSpPr>
        <p:grpSpPr>
          <a:xfrm>
            <a:off x="0" y="177843"/>
            <a:ext cx="9144000" cy="6491111"/>
            <a:chOff x="0" y="177843"/>
            <a:chExt cx="9144000" cy="64911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0C3253-A5E5-4F1F-9736-FB883F14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7843"/>
              <a:ext cx="9144000" cy="649111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8949EB9-6FE7-4B3E-917E-EDCA1DA9FE9B}"/>
                </a:ext>
              </a:extLst>
            </p:cNvPr>
            <p:cNvSpPr/>
            <p:nvPr/>
          </p:nvSpPr>
          <p:spPr>
            <a:xfrm>
              <a:off x="7308304" y="5373216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87373-95B5-431C-86FC-4F1028EF0E90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A66E0-555F-4419-ADCB-3CE8EF8B160E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2A7AEB-8592-483C-8D1E-3B9CC03A6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114362"/>
            <a:ext cx="5580112" cy="17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9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8695530-3712-4FD4-8744-9FFA56EA6519}"/>
              </a:ext>
            </a:extLst>
          </p:cNvPr>
          <p:cNvGrpSpPr/>
          <p:nvPr/>
        </p:nvGrpSpPr>
        <p:grpSpPr>
          <a:xfrm>
            <a:off x="449796" y="513829"/>
            <a:ext cx="8244408" cy="5830341"/>
            <a:chOff x="0" y="188640"/>
            <a:chExt cx="9144000" cy="64665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19C1D34-0B4B-407E-BD9F-1484E4F3B05A}"/>
                </a:ext>
              </a:extLst>
            </p:cNvPr>
            <p:cNvGrpSpPr/>
            <p:nvPr/>
          </p:nvGrpSpPr>
          <p:grpSpPr>
            <a:xfrm>
              <a:off x="0" y="188640"/>
              <a:ext cx="9144000" cy="1478668"/>
              <a:chOff x="0" y="188640"/>
              <a:chExt cx="9144000" cy="147866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FE5E050-AA6C-471A-99EA-8C8AA9887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8640"/>
                <a:ext cx="9144000" cy="993513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3B0ADF7-2469-42CD-BA5B-06C351F40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71267"/>
                <a:ext cx="9144000" cy="496041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D5EFEDC-16BB-495F-95D2-2627525D2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743474"/>
              <a:ext cx="9144000" cy="4911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62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DFBBD6F-10E7-4F87-8811-C45ECCD9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20688"/>
            <a:ext cx="8298668" cy="55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90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A902094-8AA3-4972-A5CB-CCB66187B4C6}"/>
              </a:ext>
            </a:extLst>
          </p:cNvPr>
          <p:cNvGrpSpPr/>
          <p:nvPr/>
        </p:nvGrpSpPr>
        <p:grpSpPr>
          <a:xfrm>
            <a:off x="395536" y="736895"/>
            <a:ext cx="8298668" cy="5384210"/>
            <a:chOff x="395536" y="593474"/>
            <a:chExt cx="8298668" cy="53842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8FBAD2-91DC-4BE8-B6BD-89163F4B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593474"/>
              <a:ext cx="8298668" cy="162167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B815A5-AE9B-4FB3-AA7A-9004E7E8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910" y="2116527"/>
              <a:ext cx="8226660" cy="3861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92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06E598-569C-4C28-A4A4-7CF81DE7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717341"/>
            <a:ext cx="6768752" cy="43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4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448272"/>
          </a:xfrm>
        </p:spPr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문은 참</a:t>
            </a:r>
            <a:r>
              <a:rPr lang="en-US" altLang="ko-KR" dirty="0"/>
              <a:t>, </a:t>
            </a:r>
            <a:r>
              <a:rPr lang="ko-KR" altLang="en-US" dirty="0"/>
              <a:t>거짓을 판별해서 해당하는 문장을 수행하는 반면</a:t>
            </a:r>
            <a:endParaRPr lang="en-US" altLang="ko-KR" dirty="0"/>
          </a:p>
          <a:p>
            <a:pPr lvl="1"/>
            <a:r>
              <a:rPr lang="en-US" altLang="ko-KR" dirty="0"/>
              <a:t>switch</a:t>
            </a:r>
            <a:r>
              <a:rPr lang="ko-KR" altLang="en-US" dirty="0"/>
              <a:t>문은 여러 가지 </a:t>
            </a:r>
            <a:r>
              <a:rPr lang="en-US" altLang="ko-KR" dirty="0"/>
              <a:t>case </a:t>
            </a:r>
            <a:r>
              <a:rPr lang="ko-KR" altLang="en-US" dirty="0"/>
              <a:t>중에서 조건에 맞는 하나를 선택할 때 사용함</a:t>
            </a:r>
            <a:endParaRPr lang="en-US" altLang="ko-KR" dirty="0"/>
          </a:p>
          <a:p>
            <a:pPr lvl="1"/>
            <a:r>
              <a:rPr lang="ko-KR" altLang="en-US" dirty="0"/>
              <a:t>다음 예제를 통해 </a:t>
            </a:r>
            <a:r>
              <a:rPr lang="en-US" altLang="ko-KR" dirty="0"/>
              <a:t>switch</a:t>
            </a:r>
            <a:r>
              <a:rPr lang="ko-KR" altLang="en-US" dirty="0"/>
              <a:t>문 사용 방법에 대해 자세하게 살펴봄</a:t>
            </a:r>
          </a:p>
        </p:txBody>
      </p:sp>
    </p:spTree>
    <p:extLst>
      <p:ext uri="{BB962C8B-B14F-4D97-AF65-F5344CB8AC3E}">
        <p14:creationId xmlns:p14="http://schemas.microsoft.com/office/powerpoint/2010/main" val="2153246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F9E6A0-1002-4284-BDAB-1E46F158A17A}"/>
              </a:ext>
            </a:extLst>
          </p:cNvPr>
          <p:cNvGrpSpPr/>
          <p:nvPr/>
        </p:nvGrpSpPr>
        <p:grpSpPr>
          <a:xfrm>
            <a:off x="377788" y="404664"/>
            <a:ext cx="8388424" cy="5927939"/>
            <a:chOff x="0" y="188640"/>
            <a:chExt cx="9144000" cy="646189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EE23DE2-55D7-4E59-94B8-9582C74A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147542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8992D4-34F9-4214-A0FF-0FB73D48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16980"/>
              <a:ext cx="9144000" cy="4933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219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D173C9-92C0-4D64-B384-2B65560A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688893"/>
            <a:ext cx="8388424" cy="54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55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99C3BB3-4D28-476F-87A0-AAD3DFC3502E}"/>
              </a:ext>
            </a:extLst>
          </p:cNvPr>
          <p:cNvGrpSpPr/>
          <p:nvPr/>
        </p:nvGrpSpPr>
        <p:grpSpPr>
          <a:xfrm>
            <a:off x="451215" y="717341"/>
            <a:ext cx="6569058" cy="3568711"/>
            <a:chOff x="451215" y="717341"/>
            <a:chExt cx="6569058" cy="35687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1F0988-147E-411A-832D-25B5C0095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215" y="717341"/>
              <a:ext cx="5488937" cy="54256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3BED03-D2C4-4E76-A3CB-2BF9B868A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5" y="1322370"/>
              <a:ext cx="6552728" cy="2963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779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6A411-4E47-4453-9A11-4094F866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3" y="407584"/>
            <a:ext cx="8541554" cy="60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5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8FB952-722F-443A-8843-2EEC3A91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4" y="186609"/>
            <a:ext cx="8541554" cy="64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3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370487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ko-KR" altLang="en-US" dirty="0">
                <a:solidFill>
                  <a:srgbClr val="FF3399"/>
                </a:solidFill>
              </a:rPr>
              <a:t>문</a:t>
            </a:r>
            <a:endParaRPr lang="en-US" altLang="ko-KR" dirty="0">
              <a:solidFill>
                <a:srgbClr val="FF3399"/>
              </a:solidFill>
            </a:endParaRPr>
          </a:p>
          <a:p>
            <a:endParaRPr lang="en-US" altLang="ko-KR" sz="1000" dirty="0"/>
          </a:p>
          <a:p>
            <a:pPr lvl="1"/>
            <a:r>
              <a:rPr lang="ko-KR" altLang="en-US" dirty="0"/>
              <a:t>단순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주어진 조건이 참이면 명령을 수행하지만 거짓일 경우에는 명령을 수행하지 않음</a:t>
            </a:r>
            <a:endParaRPr lang="en-US" altLang="ko-KR" dirty="0"/>
          </a:p>
          <a:p>
            <a:pPr lvl="2"/>
            <a:r>
              <a:rPr lang="ko-KR" altLang="en-US" dirty="0"/>
              <a:t>단순하게 주어진 조건이 참일 경우에만 명령을 수행하도록 정의할 때 사용하는 </a:t>
            </a:r>
            <a:r>
              <a:rPr lang="ko-KR" altLang="en-US" dirty="0" err="1"/>
              <a:t>조건문</a:t>
            </a:r>
            <a:r>
              <a:rPr lang="ko-KR" altLang="en-US"/>
              <a:t> </a:t>
            </a:r>
            <a:endParaRPr lang="en-US" altLang="ko-KR" dirty="0"/>
          </a:p>
          <a:p>
            <a:pPr lvl="2"/>
            <a:r>
              <a:rPr lang="ko-KR" altLang="en-US" dirty="0"/>
              <a:t>다음 예제를 통해 단순 </a:t>
            </a:r>
            <a:r>
              <a:rPr lang="en-US" altLang="ko-KR" dirty="0"/>
              <a:t>if</a:t>
            </a:r>
            <a:r>
              <a:rPr lang="ko-KR" altLang="en-US" dirty="0"/>
              <a:t>문의 사용방법을 살펴보도록 함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FAC7DC-BFD5-4BEC-B71B-126EF5DC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836712"/>
            <a:ext cx="6552728" cy="33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70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713A0D-EFC9-4A9B-A1F8-0E00BD70AA9E}"/>
              </a:ext>
            </a:extLst>
          </p:cNvPr>
          <p:cNvGrpSpPr/>
          <p:nvPr/>
        </p:nvGrpSpPr>
        <p:grpSpPr>
          <a:xfrm>
            <a:off x="341784" y="430876"/>
            <a:ext cx="8460432" cy="5996248"/>
            <a:chOff x="0" y="188640"/>
            <a:chExt cx="9144000" cy="64807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A2F576-540B-4481-B3E7-3658E2D3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141026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5D1782D-5E1C-419F-B547-A76A4486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11770"/>
              <a:ext cx="9144000" cy="4957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205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38C44A-E8E3-4E66-A68B-4EAF880CC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35313"/>
            <a:ext cx="8550696" cy="5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8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057E41-9AD2-4092-9D86-48C92A41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32811"/>
            <a:ext cx="8550696" cy="18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7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CF43E0-9461-4D8A-8CF0-951A0272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28767"/>
            <a:ext cx="6624737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0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104057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3399"/>
                </a:solidFill>
              </a:rPr>
              <a:t>for</a:t>
            </a:r>
            <a:r>
              <a:rPr lang="ko-KR" altLang="en-US" dirty="0">
                <a:solidFill>
                  <a:srgbClr val="FF3399"/>
                </a:solidFill>
              </a:rPr>
              <a:t>문</a:t>
            </a:r>
            <a:endParaRPr lang="en-US" altLang="ko-KR" dirty="0">
              <a:solidFill>
                <a:srgbClr val="FF3399"/>
              </a:solidFill>
            </a:endParaRPr>
          </a:p>
          <a:p>
            <a:endParaRPr lang="en-US" altLang="ko-KR" sz="1000" dirty="0"/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문의 동작 원리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2E22-7C3B-4F67-AF28-4CF70C4A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48880"/>
            <a:ext cx="78105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23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동작 순서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4FC13E-A1DD-4E75-8832-2F41ABE7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8" y="1340768"/>
            <a:ext cx="8532727" cy="50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16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C87851-E45A-4957-A35B-3521016C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620688"/>
            <a:ext cx="8316416" cy="54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32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8044F7-C9B5-4034-9C14-34D04B0C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764704"/>
            <a:ext cx="6552728" cy="41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1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39FE0-ABD7-44E4-AD2C-78699336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49" y="368600"/>
            <a:ext cx="8023102" cy="61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1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F707773-980A-48CE-B7B1-AAF213689414}"/>
              </a:ext>
            </a:extLst>
          </p:cNvPr>
          <p:cNvGrpSpPr/>
          <p:nvPr/>
        </p:nvGrpSpPr>
        <p:grpSpPr>
          <a:xfrm>
            <a:off x="665820" y="476672"/>
            <a:ext cx="7812360" cy="5867303"/>
            <a:chOff x="0" y="0"/>
            <a:chExt cx="9144000" cy="686740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838204F-E36B-439C-AE12-C59930E54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266364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F740E0-C649-4CCC-B626-A81EA4B24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96" y="2664527"/>
              <a:ext cx="8924400" cy="4202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43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61BEC5-C5DB-46ED-A8DF-9EE734CE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66" y="764704"/>
            <a:ext cx="6552729" cy="43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1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CEAD04-53CB-4E22-8760-B3F17B30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394397"/>
            <a:ext cx="8532440" cy="60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87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0ECF3-78FF-4535-93CD-7611C807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692696"/>
            <a:ext cx="8532440" cy="20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1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F6C1486-BC3A-49D7-B077-4769E85EADC2}"/>
              </a:ext>
            </a:extLst>
          </p:cNvPr>
          <p:cNvGrpSpPr/>
          <p:nvPr/>
        </p:nvGrpSpPr>
        <p:grpSpPr>
          <a:xfrm>
            <a:off x="467544" y="836712"/>
            <a:ext cx="7173614" cy="5231871"/>
            <a:chOff x="467544" y="836712"/>
            <a:chExt cx="7173614" cy="5231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5F6224-020B-46E4-B3C5-2BF611AE7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85689"/>
              <a:ext cx="7173614" cy="468289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91300B3-3D99-4278-86C3-916F24372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836712"/>
              <a:ext cx="5256584" cy="391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70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동작 원리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4033A6-8971-436F-93F0-14F794D3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4950"/>
            <a:ext cx="6553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94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동작 순서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8CCD55-BB91-4DEA-9F04-64479F5B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40" y="1123558"/>
            <a:ext cx="8129524" cy="52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9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293023-1379-425B-B4E2-6A848225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26" y="404664"/>
            <a:ext cx="8003147" cy="61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25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757FFE-9EF6-41DD-A9B3-23A67EEF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67" y="897834"/>
            <a:ext cx="6464390" cy="42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5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877C8B-563F-4DF4-96F2-21A78532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548680"/>
            <a:ext cx="8604448" cy="50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2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D43E7F-B079-4E52-9FEE-BBB7F988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79579"/>
            <a:ext cx="8550696" cy="41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8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67A444-BE00-4F14-91B3-08BE17F2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764705"/>
            <a:ext cx="6264696" cy="36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2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169A3F-4613-4F23-BB6D-61C3EFBE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3" y="836712"/>
            <a:ext cx="6648940" cy="40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86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FE781D-4E69-42A8-84C1-9546EAFA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404664"/>
            <a:ext cx="8460432" cy="58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4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3F0D46-098A-485A-A3C8-D615B16F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764704"/>
            <a:ext cx="8460432" cy="28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8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405E75-1178-45F3-828A-2BC4B0BC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812483"/>
            <a:ext cx="6648940" cy="40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E0AD07-6E73-4260-990B-E3AB71D2E61A}"/>
              </a:ext>
            </a:extLst>
          </p:cNvPr>
          <p:cNvGrpSpPr/>
          <p:nvPr/>
        </p:nvGrpSpPr>
        <p:grpSpPr>
          <a:xfrm>
            <a:off x="269776" y="524074"/>
            <a:ext cx="8604448" cy="5809851"/>
            <a:chOff x="0" y="188640"/>
            <a:chExt cx="9144000" cy="61741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EFF85D-3C4C-4A48-8261-60BA640C7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345842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78D6885-0E3A-4C5A-BD02-7303A1CD3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96" y="3647065"/>
              <a:ext cx="9007200" cy="2715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1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6CFD9E-C48F-4544-BB51-F10717A5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8" y="764704"/>
            <a:ext cx="8475720" cy="33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77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3F7B41-B7A2-48B8-94BD-C48DFF65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802409"/>
            <a:ext cx="6624735" cy="47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53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r>
              <a:rPr lang="en-US" altLang="ko-KR" dirty="0" err="1"/>
              <a:t>do~while</a:t>
            </a:r>
            <a:r>
              <a:rPr lang="ko-KR" altLang="en-US" dirty="0"/>
              <a:t>문의 동작 원리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6D2B4-18C2-46D9-BE19-80676C129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381125"/>
            <a:ext cx="77628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0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r>
              <a:rPr lang="en-US" altLang="ko-KR" dirty="0" err="1"/>
              <a:t>do~while</a:t>
            </a:r>
            <a:r>
              <a:rPr lang="ko-KR" altLang="en-US" dirty="0"/>
              <a:t>문의 동작 순서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7AAB7F-B274-4FD9-8669-3D2EE21F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21" y="1124744"/>
            <a:ext cx="7924558" cy="54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29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6BCA4B-6BB1-47A5-B139-01DF8528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620688"/>
            <a:ext cx="8460432" cy="52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0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F2296B-91C1-4B63-BE0F-CAF0F453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41966"/>
            <a:ext cx="7692781" cy="61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CD0B41-20A8-470D-A93F-6FA236A9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64704"/>
            <a:ext cx="8406680" cy="27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75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7028BD-6B37-4098-BB4D-3E3BA876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802409"/>
            <a:ext cx="6480719" cy="452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78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분기문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104057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3399"/>
                </a:solidFill>
              </a:rPr>
              <a:t>break</a:t>
            </a:r>
            <a:r>
              <a:rPr lang="ko-KR" altLang="en-US" dirty="0">
                <a:solidFill>
                  <a:srgbClr val="FF3399"/>
                </a:solidFill>
              </a:rPr>
              <a:t>문 </a:t>
            </a:r>
            <a:r>
              <a:rPr lang="en-US" altLang="ko-KR" dirty="0">
                <a:solidFill>
                  <a:srgbClr val="FF3399"/>
                </a:solidFill>
              </a:rPr>
              <a:t>: </a:t>
            </a:r>
            <a:r>
              <a:rPr lang="ko-KR" altLang="en-US" dirty="0" err="1">
                <a:solidFill>
                  <a:srgbClr val="FF3399"/>
                </a:solidFill>
              </a:rPr>
              <a:t>반복문</a:t>
            </a:r>
            <a:r>
              <a:rPr lang="ko-KR" altLang="en-US" dirty="0">
                <a:solidFill>
                  <a:srgbClr val="FF3399"/>
                </a:solidFill>
              </a:rPr>
              <a:t> 탈출 </a:t>
            </a:r>
            <a:endParaRPr lang="en-US" altLang="ko-KR" dirty="0">
              <a:solidFill>
                <a:srgbClr val="FF3399"/>
              </a:solidFill>
            </a:endParaRPr>
          </a:p>
          <a:p>
            <a:endParaRPr lang="en-US" altLang="ko-KR" sz="1000" dirty="0"/>
          </a:p>
          <a:p>
            <a:pPr lvl="1"/>
            <a:r>
              <a:rPr lang="en-US" altLang="ko-KR" dirty="0"/>
              <a:t>break</a:t>
            </a:r>
            <a:r>
              <a:rPr lang="ko-KR" altLang="en-US" dirty="0"/>
              <a:t>문의 동작 원리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03</a:t>
            </a:r>
            <a:endParaRPr lang="ko-KR" altLang="en-US" sz="3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C10381-BA67-4B33-AA31-E36DBC71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2492896"/>
            <a:ext cx="61531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84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A82E25-EF88-487D-A401-EB2CEAF4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8532440" cy="5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18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E25F2D-00AD-43B9-816E-24026712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8532440" cy="20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50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31A471-1113-411A-A32C-F7F18C99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826309"/>
            <a:ext cx="6480719" cy="34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06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512168"/>
          </a:xfrm>
        </p:spPr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반복문의 조건식으로 이동할 때 사용하는 </a:t>
            </a:r>
            <a:r>
              <a:rPr lang="ko-KR" altLang="en-US" dirty="0" err="1"/>
              <a:t>분기문</a:t>
            </a:r>
            <a:endParaRPr lang="en-US" altLang="ko-KR" dirty="0"/>
          </a:p>
          <a:p>
            <a:pPr lvl="1"/>
            <a:r>
              <a:rPr lang="en-US" altLang="ko-KR" dirty="0"/>
              <a:t>while</a:t>
            </a:r>
            <a:r>
              <a:rPr lang="ko-KR" altLang="en-US" dirty="0"/>
              <a:t>문에서 </a:t>
            </a:r>
            <a:r>
              <a:rPr lang="en-US" altLang="ko-KR" dirty="0"/>
              <a:t>continue</a:t>
            </a:r>
            <a:r>
              <a:rPr lang="ko-KR" altLang="en-US" dirty="0"/>
              <a:t>문의 동작 원리를 다음 그림과 같이 나타냄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E1BFF-8A57-43A6-9E67-B2943B21E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59597"/>
            <a:ext cx="62865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69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276FD5-B941-4D58-A803-380DFADB1556}"/>
              </a:ext>
            </a:extLst>
          </p:cNvPr>
          <p:cNvGrpSpPr/>
          <p:nvPr/>
        </p:nvGrpSpPr>
        <p:grpSpPr>
          <a:xfrm>
            <a:off x="322323" y="620688"/>
            <a:ext cx="8499354" cy="5437598"/>
            <a:chOff x="322323" y="476672"/>
            <a:chExt cx="8499354" cy="543759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6F89798-BA5C-412B-9065-C9978C49A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323" y="476672"/>
              <a:ext cx="8499354" cy="467506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18C339-587A-4F17-BCDA-FCDED73F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865" y="4903067"/>
              <a:ext cx="8334000" cy="1011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863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64AF31-0819-46BE-BE29-C923C9F9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65" y="908720"/>
            <a:ext cx="8334000" cy="203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59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6EE208-283E-4679-B81A-0B720C08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9" y="791858"/>
            <a:ext cx="6513377" cy="34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9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6132CFE-0E8C-4507-A747-E83244D2C6B5}"/>
              </a:ext>
            </a:extLst>
          </p:cNvPr>
          <p:cNvGrpSpPr/>
          <p:nvPr/>
        </p:nvGrpSpPr>
        <p:grpSpPr>
          <a:xfrm>
            <a:off x="539553" y="764705"/>
            <a:ext cx="6048671" cy="2891205"/>
            <a:chOff x="539553" y="764705"/>
            <a:chExt cx="6048671" cy="28912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E71489-73F7-4132-AC66-F943434F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654" y="764705"/>
              <a:ext cx="5146474" cy="42603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08DCD1-B125-4820-89D0-289C1CB29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3" y="1289763"/>
              <a:ext cx="6048671" cy="2366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246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00200"/>
          </a:xfrm>
        </p:spPr>
        <p:txBody>
          <a:bodyPr/>
          <a:lstStyle/>
          <a:p>
            <a:r>
              <a:rPr lang="en-US" altLang="ko-KR" dirty="0" err="1"/>
              <a:t>if~else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주어진 조건이 참 또는 거짓에 따라 명령문을 분기해서 수행</a:t>
            </a:r>
            <a:endParaRPr lang="en-US" altLang="ko-KR" dirty="0"/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문은 주어진 조건이 참이면 문장을 수행하고 </a:t>
            </a:r>
            <a:endParaRPr lang="en-US" altLang="ko-KR" dirty="0"/>
          </a:p>
          <a:p>
            <a:pPr lvl="1"/>
            <a:r>
              <a:rPr lang="en-US" altLang="ko-KR" dirty="0"/>
              <a:t>else</a:t>
            </a:r>
            <a:r>
              <a:rPr lang="ko-KR" altLang="en-US" dirty="0"/>
              <a:t>문은 주어진 조건이 거짓이었을 때 수행하는 문장을 지정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0B4E2F-0E5B-4331-A468-6E0A11AC6284}"/>
              </a:ext>
            </a:extLst>
          </p:cNvPr>
          <p:cNvGrpSpPr/>
          <p:nvPr/>
        </p:nvGrpSpPr>
        <p:grpSpPr>
          <a:xfrm>
            <a:off x="539552" y="2529165"/>
            <a:ext cx="7812360" cy="3780155"/>
            <a:chOff x="0" y="2348880"/>
            <a:chExt cx="9144000" cy="44244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1D38FE-85A6-483C-9268-1737637A6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48880"/>
              <a:ext cx="9144000" cy="144235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6F54B2B-59B7-4597-AD4C-FA0B2993E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5503"/>
              <a:ext cx="9144000" cy="2967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29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812923-92B4-4D50-9D99-B6965BF6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3" y="719062"/>
            <a:ext cx="6536399" cy="35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208</Words>
  <Application>Microsoft Office PowerPoint</Application>
  <PresentationFormat>화면 슬라이드 쇼(4:3)</PresentationFormat>
  <Paragraphs>40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70</vt:i4>
      </vt:variant>
    </vt:vector>
  </HeadingPairs>
  <TitlesOfParts>
    <vt:vector size="77" baseType="lpstr">
      <vt:lpstr>굴림</vt:lpstr>
      <vt:lpstr>맑은 고딕</vt:lpstr>
      <vt:lpstr>Arial</vt:lpstr>
      <vt:lpstr>Wingdings</vt:lpstr>
      <vt:lpstr>Office 테마</vt:lpstr>
      <vt:lpstr>2_Office 테마</vt:lpstr>
      <vt:lpstr>1_Office 테마</vt:lpstr>
      <vt:lpstr>PowerPoint 프레젠테이션</vt:lpstr>
      <vt:lpstr>PowerPoint 프레젠테이션</vt:lpstr>
      <vt:lpstr>조건문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반복문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분기문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210</cp:revision>
  <cp:lastPrinted>2019-12-23T00:36:41Z</cp:lastPrinted>
  <dcterms:created xsi:type="dcterms:W3CDTF">2019-02-13T15:37:28Z</dcterms:created>
  <dcterms:modified xsi:type="dcterms:W3CDTF">2020-03-12T01:01:16Z</dcterms:modified>
</cp:coreProperties>
</file>